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385" autoAdjust="0"/>
  </p:normalViewPr>
  <p:slideViewPr>
    <p:cSldViewPr snapToGrid="0">
      <p:cViewPr varScale="1">
        <p:scale>
          <a:sx n="80" d="100"/>
          <a:sy n="80" d="100"/>
        </p:scale>
        <p:origin x="126" y="498"/>
      </p:cViewPr>
      <p:guideLst/>
    </p:cSldViewPr>
  </p:slideViewPr>
  <p:outlineViewPr>
    <p:cViewPr>
      <p:scale>
        <a:sx n="33" d="100"/>
        <a:sy n="33" d="100"/>
      </p:scale>
      <p:origin x="0" y="-37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E3770-761C-4922-BBB4-1D0513BBF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CEB80-E400-4C03-91EA-9DB89B003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1A301-EB3C-4DD1-B4B5-9D5761DE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997-49AD-4F42-A18C-DEE7203B82F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2999F-8B56-41FC-BCBE-0E3A9E71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E3F1-10DD-4782-8980-808BC3C5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588-4A5F-4D05-BE91-8E0101AF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0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E98AC-DF3A-453E-96A4-4F69B7FE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5F266-03BF-4417-9F8E-B165574CB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59BAB-CF00-4BBF-92EF-CC50BD20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997-49AD-4F42-A18C-DEE7203B82F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E422E-68FD-4C63-9AF1-9CB3CBCB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BD0F9-27E1-4732-84EC-CD15FC3C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588-4A5F-4D05-BE91-8E0101AF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1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EF7A22-6D9C-48B0-B8E8-4273104DE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F237B-1905-4F78-8F5D-15E6474F2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D123D-81CD-4535-B9B5-4DFFC81F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997-49AD-4F42-A18C-DEE7203B82F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16D42-D282-4006-902E-5C90020B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2F49D-516A-4180-A45C-C60A4377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588-4A5F-4D05-BE91-8E0101AF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7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9B82-68E0-45FB-BDF0-8A398D40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FE96E-61F6-4B89-81D0-67E29C7EE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20E6B-70C8-4395-93D4-73B946F1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997-49AD-4F42-A18C-DEE7203B82F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4EEC8-F9DF-447D-810E-08ED889EC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DB311-EA28-4B80-BEDE-D4C9EC54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588-4A5F-4D05-BE91-8E0101AF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0E2D-3830-4C41-816F-056BA8A2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D5C1A-B11E-451E-80B8-4DFED53D6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99AC9-4AB1-4517-B796-5D104B3E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997-49AD-4F42-A18C-DEE7203B82F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A6939-4647-485F-8C4C-AABDF2A4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23740-C73C-4C1A-9C1A-B16BCBCC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588-4A5F-4D05-BE91-8E0101AF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0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687D-1510-4E75-8D70-3F1E6099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E1A9B-052F-45A2-BB8E-5EA8C5B22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C3D53-E22D-47D8-9552-49A59793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DB580-B79D-4B24-A0D0-A953F1FD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997-49AD-4F42-A18C-DEE7203B82F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13704-7690-4C44-AB31-72798C35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9C157-548F-4722-A345-A7D8A10C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588-4A5F-4D05-BE91-8E0101AF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1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4064-31A5-4688-84C5-8F41624A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C89CF-CE30-4082-AD63-1309DAAD8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1536B-E5D2-4305-8183-F003010DD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D6396-0D65-4AB8-8FE2-F92DFFFDB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03F7D-C937-4669-BFC7-1CAFF8488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65DCA-2F0F-4DB1-9C9E-4A50B637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997-49AD-4F42-A18C-DEE7203B82F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B29CB-28F4-48A5-9CA0-9D975D4F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CD9A8-0608-4480-B3C9-5B25E355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588-4A5F-4D05-BE91-8E0101AF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0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999E-8EC8-40EF-BFD2-67B8B53C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1DB9D-4E7D-4E31-82BC-965A7AE7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997-49AD-4F42-A18C-DEE7203B82F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A3F39-7DCF-481B-B962-B898680F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5F828-4198-4671-AF08-3E672CF5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588-4A5F-4D05-BE91-8E0101AF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7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8AAF4-BE4E-498B-AE4C-08007C11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997-49AD-4F42-A18C-DEE7203B82F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EEA0A-6D3F-48B0-BE6B-8DED1857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762CB-F440-44D7-95DC-00B72DBB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588-4A5F-4D05-BE91-8E0101AF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1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8929-9AE3-4C3A-8897-2FA6E2D3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82232-4E8A-4D5E-BFCE-D24FF1E82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05885-04F6-4D01-9AE9-857D88669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F0E97-3460-4566-B32C-5C4559E1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997-49AD-4F42-A18C-DEE7203B82F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39FD9-668A-43E1-BEC8-FED9B917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6B136-A5D6-4EB1-BE44-FC70275A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588-4A5F-4D05-BE91-8E0101AF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2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05F0-9A08-4151-9157-6D1DDDFE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C4F03-FBF6-49B7-B183-F4B581EED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12E4D-0448-482D-B47E-FD8CCF1AE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DB201-BA93-4268-B8D6-35BCFD57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997-49AD-4F42-A18C-DEE7203B82F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ACFB4-EEDC-4B02-8500-2E975CE3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06F76-3760-448D-92E7-430175D9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588-4A5F-4D05-BE91-8E0101AF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C96F58-AE18-4A60-8C5E-5267ABED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27E46-A6D9-48CD-92B9-60F114DD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B1C93-8586-4AAE-A459-7F656703D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84997-49AD-4F42-A18C-DEE7203B82F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F45D7-3649-44D1-8387-4D1003244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F46D-024D-4E4D-89B0-4F4D07898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2588-4A5F-4D05-BE91-8E0101AF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1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1FD73-34F7-4F27-96DE-F1BB4C834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What is Entrepreneurship?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6C7A2-813B-4065-884E-88E7E970A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9E7F045-D788-4745-8CC0-B8BF17841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13" y="123048"/>
            <a:ext cx="1802331" cy="105156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8EC9F92-4278-4067-B4FF-06B32DD35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72264"/>
            <a:ext cx="1121972" cy="4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3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20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0F19EED-8362-4926-9EF8-A9F55446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02871"/>
            <a:ext cx="11887200" cy="134492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Importance of 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A7D0A8-7BAB-478E-940D-7F80F20D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275" y="1546686"/>
            <a:ext cx="9505807" cy="4854114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Community Development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Entrepreneurs build a larger and more diversified employment base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Employment leads to higher expenditures on education, better sanitation, and increased home ownership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CBF1A7A-1F61-4112-A181-05A2CBC2D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13" y="123048"/>
            <a:ext cx="1802331" cy="105156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68A4B5E-43F9-42CA-9BC7-EA3B2425C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72264"/>
            <a:ext cx="1121972" cy="4626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74169A-962F-4915-ABD1-152B1F8F2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715" y="6270460"/>
            <a:ext cx="1840161" cy="464491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DBADE019-2FA9-4B26-817E-49EA6BB55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69" y="6270460"/>
            <a:ext cx="2210922" cy="4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3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3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20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0F19EED-8362-4926-9EF8-A9F55446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02871"/>
            <a:ext cx="11887200" cy="134492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Importance of 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A7D0A8-7BAB-478E-940D-7F80F20D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275" y="1546686"/>
            <a:ext cx="9505807" cy="4854114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Standard of Living Increase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Communities with successful entrepreneurship businesses see overall increase income in residents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Increased income increases the standard of living through consumption of various goods and services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CBF1A7A-1F61-4112-A181-05A2CBC2D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13" y="123048"/>
            <a:ext cx="1802331" cy="105156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68A4B5E-43F9-42CA-9BC7-EA3B2425C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72264"/>
            <a:ext cx="1121972" cy="4626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F20CA0-309C-451E-8A46-F7E87CDA8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715" y="6270460"/>
            <a:ext cx="1840161" cy="464491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667F8A49-B3E9-4909-B8B7-88DF69912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69" y="6270460"/>
            <a:ext cx="2210922" cy="4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86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3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20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0F19EED-8362-4926-9EF8-A9F55446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02871"/>
            <a:ext cx="11887200" cy="134492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Importance of 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A7D0A8-7BAB-478E-940D-7F80F20D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275" y="1546686"/>
            <a:ext cx="9505807" cy="4854114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Support of Research and Development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New products need to be researched and tested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Entrepreneurs spend money on R&amp;D with research institutions and universities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CBF1A7A-1F61-4112-A181-05A2CBC2D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13" y="123048"/>
            <a:ext cx="1802331" cy="105156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68A4B5E-43F9-42CA-9BC7-EA3B2425C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72264"/>
            <a:ext cx="1121972" cy="4626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CFE402-E854-46B7-84E4-C9CAF3B2E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715" y="6270460"/>
            <a:ext cx="1840161" cy="464491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199C38E5-4364-4F50-9748-3512DA301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69" y="6270460"/>
            <a:ext cx="2210922" cy="4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7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3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20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0F19EED-8362-4926-9EF8-A9F55446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02871"/>
            <a:ext cx="11887200" cy="134492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Characteristics of 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A7D0A8-7BAB-478E-940D-7F80F20D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275" y="1546686"/>
            <a:ext cx="9505807" cy="4854114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Risk taking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With any new venture there is a considerable amount of risk of failure</a:t>
            </a:r>
          </a:p>
          <a:p>
            <a:pPr lvl="1"/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Entrepreneurs should be courageous and able to evaluate risk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9B67A11D-8341-4EF0-80BE-106A66B03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13" y="123048"/>
            <a:ext cx="1802331" cy="105156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59881475-1F18-4B1D-A423-013DCFC61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72264"/>
            <a:ext cx="1121972" cy="4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1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3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20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0F19EED-8362-4926-9EF8-A9F55446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02871"/>
            <a:ext cx="11887200" cy="134492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Characteristics of 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A7D0A8-7BAB-478E-940D-7F80F20D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275" y="1546686"/>
            <a:ext cx="9505807" cy="4854114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Innovation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Many entrepreneurships start with an innovative, new idea</a:t>
            </a:r>
          </a:p>
          <a:p>
            <a:pPr lvl="1"/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Entrepreneurship need to figure out how to turn that idea into a business that generates profit</a:t>
            </a:r>
          </a:p>
          <a:p>
            <a:pPr lvl="1"/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Entrepreneurs might introduce a new product to the market. Or they might develop a new process for existing products that is more efficient or more economical.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3A80C07-A76D-43DC-A84B-1FEAF462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13" y="123048"/>
            <a:ext cx="1802331" cy="105156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511E304-69DC-494A-985B-D5C98896E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72264"/>
            <a:ext cx="1121972" cy="4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6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3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20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0F19EED-8362-4926-9EF8-A9F55446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02871"/>
            <a:ext cx="11887200" cy="134492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Characteristics of 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A7D0A8-7BAB-478E-940D-7F80F20D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275" y="1546686"/>
            <a:ext cx="9505807" cy="4854114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Visionary Leadership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Entrepreneurs should have a clear vision of what they want to achieve</a:t>
            </a:r>
          </a:p>
          <a:p>
            <a:pPr lvl="1"/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They should clearly understand the customer need their product or service is meeting. </a:t>
            </a:r>
          </a:p>
          <a:p>
            <a:pPr lvl="1"/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They should have a clear idea of what resources and employees may be needed. They should guide their employees to helping achieve the vision.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416EDBF-D796-4C60-806A-5531FEAD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13" y="123048"/>
            <a:ext cx="1802331" cy="105156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30BB850-F626-4A33-A1A2-D1C8A4DFD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72264"/>
            <a:ext cx="1121972" cy="4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7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3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20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0F19EED-8362-4926-9EF8-A9F55446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02871"/>
            <a:ext cx="11887200" cy="134492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Characteristics of 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A7D0A8-7BAB-478E-940D-7F80F20D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275" y="1546686"/>
            <a:ext cx="9505807" cy="4854114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Open-Minded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Often, unique circumstances can be an opportunity. Entrepreneurs see opportunities and take advantage of them.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CBF1A7A-1F61-4112-A181-05A2CBC2D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13" y="123048"/>
            <a:ext cx="1802331" cy="105156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68A4B5E-43F9-42CA-9BC7-EA3B2425C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72264"/>
            <a:ext cx="1121972" cy="4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1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3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20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0F19EED-8362-4926-9EF8-A9F55446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02871"/>
            <a:ext cx="11887200" cy="134492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Characteristics of 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A7D0A8-7BAB-478E-940D-7F80F20D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275" y="1546686"/>
            <a:ext cx="9505807" cy="4854114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Flexible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Entrepreneurs are open to change and see change as opportunity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CBF1A7A-1F61-4112-A181-05A2CBC2D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13" y="123048"/>
            <a:ext cx="1802331" cy="105156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68A4B5E-43F9-42CA-9BC7-EA3B2425C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72264"/>
            <a:ext cx="1121972" cy="4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9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3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20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0F19EED-8362-4926-9EF8-A9F55446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02871"/>
            <a:ext cx="11887200" cy="134492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Characteristics of 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A7D0A8-7BAB-478E-940D-7F80F20D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275" y="1546686"/>
            <a:ext cx="9505807" cy="4854114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Know your product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Entrepreneurs know the product or service they are offering</a:t>
            </a:r>
          </a:p>
          <a:p>
            <a:pPr lvl="1"/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They also know the latest market trends and how the product or service fits</a:t>
            </a:r>
          </a:p>
          <a:p>
            <a:pPr lvl="1"/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This allows them to make small tweaks if needed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CBF1A7A-1F61-4112-A181-05A2CBC2D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13" y="123048"/>
            <a:ext cx="1802331" cy="105156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68A4B5E-43F9-42CA-9BC7-EA3B2425C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72264"/>
            <a:ext cx="1121972" cy="462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2D75DB-62CA-469E-917B-D0FE7D4CA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715" y="6270460"/>
            <a:ext cx="1840161" cy="464491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65E4C90-5ABE-442F-8989-63FC16B8E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69" y="6270460"/>
            <a:ext cx="2210922" cy="4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0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3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20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0F19EED-8362-4926-9EF8-A9F55446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02871"/>
            <a:ext cx="11887200" cy="134492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Importance of 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A7D0A8-7BAB-478E-940D-7F80F20D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275" y="1546686"/>
            <a:ext cx="9505807" cy="4854114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Job Creation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Employment opportunities at start-up businesses are often entry level jobs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Entry level jobs provide training for unskilled workers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Entry level jobs provide needed experience for workers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CBF1A7A-1F61-4112-A181-05A2CBC2D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13" y="123048"/>
            <a:ext cx="1802331" cy="105156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68A4B5E-43F9-42CA-9BC7-EA3B2425C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72264"/>
            <a:ext cx="1121972" cy="4626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8C6CBE-279F-4FE4-A77E-79E5A36D0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715" y="6270460"/>
            <a:ext cx="1840161" cy="464491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D764A9EF-8DAC-4266-848F-8CF5ED9F4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69" y="6270460"/>
            <a:ext cx="2210922" cy="4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9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3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20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0F19EED-8362-4926-9EF8-A9F55446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02871"/>
            <a:ext cx="11887200" cy="134492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Importance of 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A7D0A8-7BAB-478E-940D-7F80F20D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275" y="1546686"/>
            <a:ext cx="9505807" cy="4854114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Innovation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Entrepreneurs often provide new products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New markets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New technology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Increased quality of goods and services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CBF1A7A-1F61-4112-A181-05A2CBC2D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13" y="123048"/>
            <a:ext cx="1802331" cy="105156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68A4B5E-43F9-42CA-9BC7-EA3B2425C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72264"/>
            <a:ext cx="1121972" cy="4626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B22342-F86C-41D9-A02A-79220199B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715" y="6270460"/>
            <a:ext cx="1840161" cy="464491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8C018970-2A7F-46B2-954E-C74B9672F2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69" y="6270460"/>
            <a:ext cx="2210922" cy="4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2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358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What is Entrepreneurship?</vt:lpstr>
      <vt:lpstr>Characteristics of Entrepreneurship</vt:lpstr>
      <vt:lpstr>Characteristics of Entrepreneurship</vt:lpstr>
      <vt:lpstr>Characteristics of Entrepreneurship</vt:lpstr>
      <vt:lpstr>Characteristics of Entrepreneurship</vt:lpstr>
      <vt:lpstr>Characteristics of Entrepreneurship</vt:lpstr>
      <vt:lpstr>Characteristics of Entrepreneurship</vt:lpstr>
      <vt:lpstr>Importance of Entrepreneurship</vt:lpstr>
      <vt:lpstr>Importance of Entrepreneurship</vt:lpstr>
      <vt:lpstr>Importance of Entrepreneurship</vt:lpstr>
      <vt:lpstr>Importance of Entrepreneurship</vt:lpstr>
      <vt:lpstr>Importance of Entrepreneurship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Entrepreneurship?</dc:title>
  <dc:creator>Will Fett</dc:creator>
  <cp:lastModifiedBy>Will Fett</cp:lastModifiedBy>
  <cp:revision>5</cp:revision>
  <dcterms:created xsi:type="dcterms:W3CDTF">2021-04-29T20:28:56Z</dcterms:created>
  <dcterms:modified xsi:type="dcterms:W3CDTF">2021-05-26T21:02:27Z</dcterms:modified>
</cp:coreProperties>
</file>